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8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0AC2-A445-48CD-B48B-8E957747F5E1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A82D-417E-4627-9166-17E8835883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70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0AC2-A445-48CD-B48B-8E957747F5E1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A82D-417E-4627-9166-17E8835883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67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mage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5" y="620689"/>
            <a:ext cx="4127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RV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171" y="620688"/>
            <a:ext cx="279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83766" y="1916833"/>
            <a:ext cx="364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Vzdělávací akce s názvem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87488" y="2564904"/>
            <a:ext cx="887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Organická hmota a její význam pro stabilizaci půdního prostředí pro předcházení erozi půdy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51784" y="3284984"/>
            <a:ext cx="337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Reg.č</a:t>
            </a:r>
            <a:r>
              <a:rPr lang="cs-CZ" dirty="0" smtClean="0"/>
              <a:t>. 16/002/01110/520/000064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59696" y="3861048"/>
            <a:ext cx="4692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Realizovaná v rámci Programu rozvoje venkova ČR na období 2014–2020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87488" y="4869160"/>
            <a:ext cx="66247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Kdy:	Dne 10. 2. 2017, od 9:00 do 16:00 hod. </a:t>
            </a:r>
            <a:endParaRPr lang="cs-CZ" sz="13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03474" y="5229201"/>
            <a:ext cx="54566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 smtClean="0"/>
              <a:t>Kde:	Penzion V Oboře,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 62, 346 01 Horšovský Týn (k.</a:t>
            </a:r>
            <a:r>
              <a:rPr lang="cs-CZ" sz="1300" dirty="0" err="1" smtClean="0"/>
              <a:t>ú</a:t>
            </a:r>
            <a:r>
              <a:rPr lang="cs-CZ" sz="1300" dirty="0" smtClean="0"/>
              <a:t>.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2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19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61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67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58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99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1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49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26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03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BILANCE ORGANICKÝCH LÁTEK </a:t>
            </a:r>
            <a:endParaRPr lang="cs-CZ" altLang="cs-C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791744" y="4797152"/>
            <a:ext cx="61206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16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10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71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97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82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BILACE ORGANICKÝCH LÁTEK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99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18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83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94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16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80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5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3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36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4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Modelování s využitím ROThC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5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Modelování s využitím ROThC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547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Modelování s využitím ROThC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57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Modelování s využitím ROThC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105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Modelování s využitím ROThC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064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019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Literatura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84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97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78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47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58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57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smtClean="0"/>
              <a:t>BILACE ORGANICKÝCH LÁTEK</a:t>
            </a:r>
            <a:endParaRPr lang="cs-CZ" sz="5400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905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Vlastní</PresentationFormat>
  <Paragraphs>40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Office</vt:lpstr>
      <vt:lpstr>Snímek 1</vt:lpstr>
      <vt:lpstr>BILANCE ORGANICKÝCH LÁTEK 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Snímek 16</vt:lpstr>
      <vt:lpstr>Snímek 17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BILACE ORGANICKÝCH LÁTEK</vt:lpstr>
      <vt:lpstr>Snímek 30</vt:lpstr>
      <vt:lpstr>BILACE ORGANICKÝCH LÁTEK</vt:lpstr>
      <vt:lpstr>BILACE ORGANICKÝCH LÁTEK</vt:lpstr>
      <vt:lpstr>Modelování s využitím ROThC</vt:lpstr>
      <vt:lpstr>Modelování s využitím ROThC</vt:lpstr>
      <vt:lpstr>Modelování s využitím ROThC</vt:lpstr>
      <vt:lpstr>Modelování s využitím ROThC</vt:lpstr>
      <vt:lpstr>Modelování s využitím ROThC</vt:lpstr>
      <vt:lpstr>Snímek 38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BILANCE ORGANICKÝCH LÁTEK</dc:title>
  <dc:creator>Lubica Pospíšilová</dc:creator>
  <cp:lastModifiedBy>praxe</cp:lastModifiedBy>
  <cp:revision>4</cp:revision>
  <dcterms:created xsi:type="dcterms:W3CDTF">2017-01-31T13:25:52Z</dcterms:created>
  <dcterms:modified xsi:type="dcterms:W3CDTF">2017-05-02T07:46:47Z</dcterms:modified>
</cp:coreProperties>
</file>