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48" y="-22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0AC2-A445-48CD-B48B-8E957747F5E1}" type="datetimeFigureOut">
              <a:rPr lang="cs-CZ" smtClean="0"/>
              <a:pPr/>
              <a:t>2.5.2017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A82D-417E-4627-9166-17E88358832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2706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50AC2-A445-48CD-B48B-8E957747F5E1}" type="datetimeFigureOut">
              <a:rPr lang="cs-CZ" smtClean="0"/>
              <a:pPr/>
              <a:t>2.5.2017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1A82D-417E-4627-9166-17E88358832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2670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image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5" y="620689"/>
            <a:ext cx="41275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 descr="PRV_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2171" y="620688"/>
            <a:ext cx="279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3983766" y="1916833"/>
            <a:ext cx="3648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Vzdělávací akce s názvem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487488" y="2564904"/>
            <a:ext cx="8877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 smtClean="0"/>
              <a:t>Organická hmota a její význam pro stabilizaci půdního prostředí pro předcházení erozi půdy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151784" y="3284984"/>
            <a:ext cx="337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Reg.č</a:t>
            </a:r>
            <a:r>
              <a:rPr lang="cs-CZ" dirty="0" smtClean="0"/>
              <a:t>. 16/002/01110/520/000064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3359696" y="3861048"/>
            <a:ext cx="46928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Realizovaná v rámci Programu rozvoje venkova ČR na období 2014–2020</a:t>
            </a:r>
          </a:p>
          <a:p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487488" y="4869160"/>
            <a:ext cx="66247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 smtClean="0"/>
              <a:t>Kdy:	Dne 10. 2. 2017, od 9:00 do 16:00 hod. </a:t>
            </a:r>
            <a:endParaRPr lang="cs-CZ" sz="13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1503474" y="5229201"/>
            <a:ext cx="5456622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 smtClean="0"/>
              <a:t>Kde:	Penzion V Oboře, </a:t>
            </a:r>
            <a:r>
              <a:rPr lang="cs-CZ" sz="1300" dirty="0" err="1" smtClean="0"/>
              <a:t>Horšov</a:t>
            </a:r>
            <a:r>
              <a:rPr lang="cs-CZ" sz="1300" dirty="0" smtClean="0"/>
              <a:t> 62, 346 01 Horšovský Týn (k.</a:t>
            </a:r>
            <a:r>
              <a:rPr lang="cs-CZ" sz="1300" dirty="0" err="1" smtClean="0"/>
              <a:t>ú</a:t>
            </a:r>
            <a:r>
              <a:rPr lang="cs-CZ" sz="1300" dirty="0" smtClean="0"/>
              <a:t>. </a:t>
            </a:r>
            <a:r>
              <a:rPr lang="cs-CZ" sz="1300" dirty="0" err="1" smtClean="0"/>
              <a:t>Horšov</a:t>
            </a:r>
            <a:r>
              <a:rPr lang="cs-CZ" sz="1300" dirty="0" smtClean="0"/>
              <a:t>)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5029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8196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8615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smtClean="0"/>
              <a:t>BILACE ORGANICKÝCH LÁTEK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8676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smtClean="0"/>
              <a:t>BILACE ORGANICKÝCH LÁTEK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6582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1997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0810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6498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0268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5036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BILANCE ORGANICKÝCH LÁTEK </a:t>
            </a:r>
            <a:endParaRPr lang="cs-CZ" altLang="cs-CZ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3791744" y="4797152"/>
            <a:ext cx="6120680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4169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smtClean="0"/>
              <a:t>BILACE ORGANICKÝCH LÁTEK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6105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smtClean="0"/>
              <a:t>BILACE ORGANICKÝCH LÁTEK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8713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smtClean="0"/>
              <a:t>BILACE ORGANICKÝCH LÁTEK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4972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smtClean="0"/>
              <a:t>BILACE ORGANICKÝCH LÁTEK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1824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smtClean="0"/>
              <a:t>BILACE ORGANICKÝCH LÁTEK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3999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4183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1834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7194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81618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9804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756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935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33619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440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Modelování s využitím ROThC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86050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Modelování s využitím ROThC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1547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Modelování s využitím ROThC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7570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Modelování s využitím ROThC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41054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Modelování s využitím ROThC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00641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7019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smtClean="0"/>
              <a:t>Literatura</a:t>
            </a:r>
            <a:endParaRPr lang="cs-CZ" sz="4000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984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1970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1786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1472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2586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357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smtClean="0"/>
              <a:t>BILACE ORGANICKÝCH LÁTEK</a:t>
            </a:r>
            <a:endParaRPr lang="cs-CZ" sz="5400" b="1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09057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138</Words>
  <Application>Microsoft Office PowerPoint</Application>
  <PresentationFormat>Vlastní</PresentationFormat>
  <Paragraphs>40</Paragraphs>
  <Slides>39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0" baseType="lpstr">
      <vt:lpstr>Motiv Office</vt:lpstr>
      <vt:lpstr>Snímek 1</vt:lpstr>
      <vt:lpstr>BILANCE ORGANICKÝCH LÁTEK 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Snímek 16</vt:lpstr>
      <vt:lpstr>Snímek 17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BILACE ORGANICKÝCH LÁTEK</vt:lpstr>
      <vt:lpstr>Snímek 30</vt:lpstr>
      <vt:lpstr>BILACE ORGANICKÝCH LÁTEK</vt:lpstr>
      <vt:lpstr>BILACE ORGANICKÝCH LÁTEK</vt:lpstr>
      <vt:lpstr>Modelování s využitím ROThC</vt:lpstr>
      <vt:lpstr>Modelování s využitím ROThC</vt:lpstr>
      <vt:lpstr>Modelování s využitím ROThC</vt:lpstr>
      <vt:lpstr>Modelování s využitím ROThC</vt:lpstr>
      <vt:lpstr>Modelování s využitím ROThC</vt:lpstr>
      <vt:lpstr>Snímek 38</vt:lpstr>
      <vt:lpstr>Literatura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BILANCE ORGANICKÝCH LÁTEK</dc:title>
  <dc:creator>Lubica Pospíšilová</dc:creator>
  <cp:lastModifiedBy>praxe</cp:lastModifiedBy>
  <cp:revision>4</cp:revision>
  <dcterms:created xsi:type="dcterms:W3CDTF">2017-01-31T13:25:52Z</dcterms:created>
  <dcterms:modified xsi:type="dcterms:W3CDTF">2017-05-02T07:46:47Z</dcterms:modified>
</cp:coreProperties>
</file>