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6858000" type="screen4x3"/>
  <p:notesSz cx="6888163" cy="100203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CBE-7461-48BE-B073-7CB66AE0F177}" type="datetimeFigureOut">
              <a:rPr lang="cs-CZ" smtClean="0"/>
              <a:pPr/>
              <a:t>2.5.2017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B6C2-C230-41D1-A809-6B2C4A5FAAD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6427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FFCBE-7461-48BE-B073-7CB66AE0F177}" type="datetimeFigureOut">
              <a:rPr lang="cs-CZ" smtClean="0"/>
              <a:pPr/>
              <a:t>2.5.2017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CB6C2-C230-41D1-A809-6B2C4A5FAAD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564789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 descr="image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30956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 descr="PRV_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620688"/>
            <a:ext cx="20955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2987824" y="19168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Vzdělávací akce s názvem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266185" y="2564904"/>
            <a:ext cx="8877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Organická hmota a její význam pro stabilizaci půdního prostředí pro předcházení erozi půdy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555776" y="3284984"/>
            <a:ext cx="337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Reg.č</a:t>
            </a:r>
            <a:r>
              <a:rPr lang="cs-CZ" dirty="0" smtClean="0"/>
              <a:t>. 16/002/01110/520/000064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051720" y="3861048"/>
            <a:ext cx="46928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Realizovaná v rámci Programu rozvoje venkova ČR na období 2014–2020</a:t>
            </a:r>
          </a:p>
          <a:p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827584" y="4869160"/>
            <a:ext cx="49685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 smtClean="0"/>
              <a:t>Kdy:	Dne 10. 2. 2017, od 9:00 do 16:00 hod. </a:t>
            </a:r>
            <a:endParaRPr lang="cs-CZ" sz="13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827584" y="5229200"/>
            <a:ext cx="5456622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 smtClean="0"/>
              <a:t>Kde:	Penzion V Oboře, </a:t>
            </a:r>
            <a:r>
              <a:rPr lang="cs-CZ" sz="1300" dirty="0" err="1" smtClean="0"/>
              <a:t>Horšov</a:t>
            </a:r>
            <a:r>
              <a:rPr lang="cs-CZ" sz="1300" dirty="0" smtClean="0"/>
              <a:t> 62, 346 01 Horšovský Týn (k.</a:t>
            </a:r>
            <a:r>
              <a:rPr lang="cs-CZ" sz="1300" dirty="0" err="1" smtClean="0"/>
              <a:t>ú</a:t>
            </a:r>
            <a:r>
              <a:rPr lang="cs-CZ" sz="1300" dirty="0" smtClean="0"/>
              <a:t>. </a:t>
            </a:r>
            <a:r>
              <a:rPr lang="cs-CZ" sz="1300" dirty="0" err="1" smtClean="0"/>
              <a:t>Horšov</a:t>
            </a:r>
            <a:r>
              <a:rPr lang="cs-CZ" sz="1300" dirty="0" smtClean="0"/>
              <a:t>)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9984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6155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65147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9876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3981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399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060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0632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46157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7124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altLang="cs-CZ" sz="6000" b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SPECIFICKÉ HUMUSOVÉ LÁTKY  </a:t>
            </a:r>
            <a:endParaRPr lang="cs-CZ" altLang="cs-CZ" sz="6000" b="1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3275856" y="5877272"/>
            <a:ext cx="403244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546227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1746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8838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42355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81882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24723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73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38948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4932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25260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75684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11916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048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5011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7676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68675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9308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11278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3134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4035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75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9209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58432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Předvádění na obrazovce (4:3)</PresentationFormat>
  <Paragraphs>7</Paragraphs>
  <Slides>34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5" baseType="lpstr">
      <vt:lpstr>Motiv Office</vt:lpstr>
      <vt:lpstr>Snímek 1</vt:lpstr>
      <vt:lpstr>SPECIFICKÉ HUMUSOVÉ LÁTKY  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Snímek 32</vt:lpstr>
      <vt:lpstr>Snímek 33</vt:lpstr>
      <vt:lpstr>Snímek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SPECIFICKÉ HUMUSOVÉ LÁTKY</dc:title>
  <dc:creator>Lubica Pospíšilová</dc:creator>
  <cp:lastModifiedBy>praxe</cp:lastModifiedBy>
  <cp:revision>3</cp:revision>
  <dcterms:created xsi:type="dcterms:W3CDTF">2017-01-31T13:25:18Z</dcterms:created>
  <dcterms:modified xsi:type="dcterms:W3CDTF">2017-05-02T07:45:39Z</dcterms:modified>
</cp:coreProperties>
</file>