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E0EEC-00BE-467D-BF6E-D8EA87CEB210}" type="datetimeFigureOut">
              <a:rPr lang="cs-CZ" smtClean="0"/>
              <a:pPr/>
              <a:t>2.5.2017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DD26-7A75-4BB7-AF8F-2BE1BFB8735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334650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E0EEC-00BE-467D-BF6E-D8EA87CEB210}" type="datetimeFigureOut">
              <a:rPr lang="cs-CZ" smtClean="0"/>
              <a:pPr/>
              <a:t>2.5.2017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CDD26-7A75-4BB7-AF8F-2BE1BFB8735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007422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ucebnice2.enviregion.cz/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 descr="image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9" y="620690"/>
            <a:ext cx="30956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ázek 4" descr="PRV_logo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620688"/>
            <a:ext cx="20955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/>
          <p:cNvSpPr txBox="1"/>
          <p:nvPr/>
        </p:nvSpPr>
        <p:spPr>
          <a:xfrm>
            <a:off x="2987825" y="1916834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Vzdělávací akce s názvem</a:t>
            </a:r>
          </a:p>
          <a:p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107504" y="2564904"/>
            <a:ext cx="8877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 smtClean="0"/>
              <a:t>Organická hmota a její význam pro stabilizaci půdního prostředí pro předcházení erozi půdy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2555777" y="3284984"/>
            <a:ext cx="3378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Reg.č</a:t>
            </a:r>
            <a:r>
              <a:rPr lang="cs-CZ" dirty="0" smtClean="0"/>
              <a:t>. 16/002/01110/520/000064</a:t>
            </a: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2051722" y="3861048"/>
            <a:ext cx="469282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/>
              <a:t>Realizovaná v rámci Programu rozvoje venkova ČR na období 2014–2020</a:t>
            </a:r>
          </a:p>
          <a:p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827584" y="4869160"/>
            <a:ext cx="496855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dirty="0" smtClean="0"/>
              <a:t>Kdy:	Dne 10. 2. 2017, od 9:00 do 16:00 hod. </a:t>
            </a:r>
            <a:endParaRPr lang="cs-CZ" sz="1300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827583" y="5229202"/>
            <a:ext cx="5456622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300" dirty="0" smtClean="0"/>
              <a:t>Kde:	Penzion V Oboře, </a:t>
            </a:r>
            <a:r>
              <a:rPr lang="cs-CZ" sz="1300" dirty="0" err="1" smtClean="0"/>
              <a:t>Horšov</a:t>
            </a:r>
            <a:r>
              <a:rPr lang="cs-CZ" sz="1300" dirty="0" smtClean="0"/>
              <a:t> 62, 346 01 Horšovský Týn (k.</a:t>
            </a:r>
            <a:r>
              <a:rPr lang="cs-CZ" sz="1300" dirty="0" err="1" smtClean="0"/>
              <a:t>ú</a:t>
            </a:r>
            <a:r>
              <a:rPr lang="cs-CZ" sz="1300" dirty="0" smtClean="0"/>
              <a:t>. </a:t>
            </a:r>
            <a:r>
              <a:rPr lang="cs-CZ" sz="1300" dirty="0" err="1" smtClean="0"/>
              <a:t>Horšov</a:t>
            </a:r>
            <a:r>
              <a:rPr lang="cs-CZ" sz="1300" dirty="0" smtClean="0"/>
              <a:t>)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2400" b="0" smtClean="0">
                <a:solidFill>
                  <a:schemeClr val="tx1"/>
                </a:solidFill>
              </a:rPr>
              <a:t>Retence vody v ornici po aplikaci kompostu – </a:t>
            </a:r>
            <a:r>
              <a:rPr lang="cs-CZ" altLang="cs-CZ" sz="1800" b="0" smtClean="0">
                <a:solidFill>
                  <a:schemeClr val="tx1"/>
                </a:solidFill>
              </a:rPr>
              <a:t>ORBA </a:t>
            </a:r>
            <a:br>
              <a:rPr lang="cs-CZ" altLang="cs-CZ" sz="1800" b="0" smtClean="0">
                <a:solidFill>
                  <a:schemeClr val="tx1"/>
                </a:solidFill>
              </a:rPr>
            </a:br>
            <a:r>
              <a:rPr lang="cs-CZ" altLang="cs-CZ" sz="1800" b="0" smtClean="0">
                <a:solidFill>
                  <a:schemeClr val="tx1"/>
                </a:solidFill>
              </a:rPr>
              <a:t>(Kovaříček a kol., 2015)</a:t>
            </a:r>
            <a:endParaRPr lang="cs-CZ" altLang="cs-CZ" sz="2400" b="0" smtClean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51664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2400" b="0" smtClean="0">
                <a:solidFill>
                  <a:schemeClr val="tx1"/>
                </a:solidFill>
              </a:rPr>
              <a:t>Retence vody v ornici po aplikaci kompostu – </a:t>
            </a:r>
            <a:r>
              <a:rPr lang="cs-CZ" altLang="cs-CZ" sz="1800" b="0" smtClean="0">
                <a:solidFill>
                  <a:schemeClr val="tx1"/>
                </a:solidFill>
              </a:rPr>
              <a:t>MINIMALIZACE (Kovaříček a kol. 2015)</a:t>
            </a:r>
            <a:endParaRPr lang="cs-CZ" altLang="cs-CZ" sz="2400" b="0" smtClean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04132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>
                <a:solidFill>
                  <a:schemeClr val="tx1"/>
                </a:solidFill>
              </a:rPr>
              <a:t>Výsledky</a:t>
            </a:r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58809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>
                <a:solidFill>
                  <a:schemeClr val="tx1"/>
                </a:solidFill>
              </a:rPr>
              <a:t>Výsledky</a:t>
            </a:r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95958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>
                <a:solidFill>
                  <a:schemeClr val="tx1"/>
                </a:solidFill>
              </a:rPr>
              <a:t>Objekt studia</a:t>
            </a:r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33369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869783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64578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>
                <a:solidFill>
                  <a:schemeClr val="tx1"/>
                </a:solidFill>
              </a:rPr>
              <a:t>Metodika pokusu</a:t>
            </a:r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384283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>
                <a:solidFill>
                  <a:schemeClr val="tx1"/>
                </a:solidFill>
              </a:rPr>
              <a:t>Metodika</a:t>
            </a:r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41991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>
                <a:solidFill>
                  <a:schemeClr val="tx1"/>
                </a:solidFill>
              </a:rPr>
              <a:t>Metodika</a:t>
            </a:r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66601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altLang="cs-CZ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VLIV ZAPRAVENÍ ORGANICKÉ HMOTY NA PŮDNÍ VLASTNOSTI  A SNÍŽENÍ VODNÍ EROZE </a:t>
            </a:r>
            <a:br>
              <a:rPr lang="cs-CZ" altLang="cs-CZ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(Praktické výsledky výzkumu) </a:t>
            </a:r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4644008" y="5949280"/>
            <a:ext cx="4104456" cy="57606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90477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>
                <a:solidFill>
                  <a:schemeClr val="tx1"/>
                </a:solidFill>
              </a:rPr>
              <a:t>Fyzikální vlastnosti půdy </a:t>
            </a:r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362967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altLang="cs-CZ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Zastoupení strukturních elementů </a:t>
            </a:r>
            <a:br>
              <a:rPr lang="cs-CZ" altLang="cs-CZ" smtClean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</a:br>
            <a:endParaRPr lang="cs-CZ" altLang="cs-CZ" dirty="0" smtClean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414697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>
                <a:solidFill>
                  <a:schemeClr val="tx1"/>
                </a:solidFill>
              </a:rPr>
              <a:t>Obsah humusu</a:t>
            </a:r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562891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>
                <a:solidFill>
                  <a:schemeClr val="tx1"/>
                </a:solidFill>
              </a:rPr>
              <a:t>Frakční složení humusu</a:t>
            </a:r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35340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>
                <a:solidFill>
                  <a:schemeClr val="tx1"/>
                </a:solidFill>
              </a:rPr>
              <a:t>Kvalita HL</a:t>
            </a:r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068649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355182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789427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222921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309163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77881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899717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514595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165011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4000" smtClean="0"/>
              <a:t>DĚKUJI VÁM ZA POZORNOST</a:t>
            </a:r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74868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68081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2800" smtClean="0">
                <a:solidFill>
                  <a:schemeClr val="tx1"/>
                </a:solidFill>
              </a:rPr>
              <a:t>Ochrana zemědělské půdy proti erozi hodnoty na základě nutných opatření</a:t>
            </a:r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7977014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2400" b="0" smtClean="0">
                <a:solidFill>
                  <a:schemeClr val="tx1"/>
                </a:solidFill>
              </a:rPr>
              <a:t>Příklad půdní eroze </a:t>
            </a:r>
            <a:br>
              <a:rPr lang="cs-CZ" altLang="cs-CZ" sz="2400" b="0" smtClean="0">
                <a:solidFill>
                  <a:schemeClr val="tx1"/>
                </a:solidFill>
              </a:rPr>
            </a:br>
            <a:r>
              <a:rPr lang="cs-CZ" altLang="cs-CZ" sz="1800" b="0" smtClean="0">
                <a:solidFill>
                  <a:schemeClr val="tx1"/>
                </a:solidFill>
                <a:hlinkClick r:id="rId2"/>
              </a:rPr>
              <a:t>http://ucebnice2.enviregion.cz/</a:t>
            </a:r>
            <a:r>
              <a:rPr lang="cs-CZ" altLang="cs-CZ" sz="1800" b="0" smtClean="0">
                <a:solidFill>
                  <a:schemeClr val="tx1"/>
                </a:solidFill>
              </a:rPr>
              <a:t/>
            </a:r>
            <a:br>
              <a:rPr lang="cs-CZ" altLang="cs-CZ" sz="1800" b="0" smtClean="0">
                <a:solidFill>
                  <a:schemeClr val="tx1"/>
                </a:solidFill>
              </a:rPr>
            </a:br>
            <a:endParaRPr lang="cs-CZ" altLang="cs-CZ" sz="1800" b="0" smtClean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55497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65485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6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CÍL</a:t>
            </a:r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09471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6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CÍL</a:t>
            </a:r>
          </a:p>
        </p:txBody>
      </p:sp>
      <p:pic>
        <p:nvPicPr>
          <p:cNvPr id="3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6196954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109</Words>
  <Application>Microsoft Office PowerPoint</Application>
  <PresentationFormat>Předvádění na obrazovce (4:3)</PresentationFormat>
  <Paragraphs>25</Paragraphs>
  <Slides>32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3" baseType="lpstr">
      <vt:lpstr>Motiv Office</vt:lpstr>
      <vt:lpstr>Snímek 1</vt:lpstr>
      <vt:lpstr>VLIV ZAPRAVENÍ ORGANICKÉ HMOTY NA PŮDNÍ VLASTNOSTI  A SNÍŽENÍ VODNÍ EROZE  (Praktické výsledky výzkumu) </vt:lpstr>
      <vt:lpstr>Snímek 3</vt:lpstr>
      <vt:lpstr>Snímek 4</vt:lpstr>
      <vt:lpstr>Ochrana zemědělské půdy proti erozi hodnoty na základě nutných opatření</vt:lpstr>
      <vt:lpstr>Příklad půdní eroze  http://ucebnice2.enviregion.cz/ </vt:lpstr>
      <vt:lpstr>Snímek 7</vt:lpstr>
      <vt:lpstr>CÍL</vt:lpstr>
      <vt:lpstr>CÍL</vt:lpstr>
      <vt:lpstr>Retence vody v ornici po aplikaci kompostu – ORBA  (Kovaříček a kol., 2015)</vt:lpstr>
      <vt:lpstr>Retence vody v ornici po aplikaci kompostu – MINIMALIZACE (Kovaříček a kol. 2015)</vt:lpstr>
      <vt:lpstr>Výsledky</vt:lpstr>
      <vt:lpstr>Výsledky</vt:lpstr>
      <vt:lpstr>Objekt studia</vt:lpstr>
      <vt:lpstr>Snímek 15</vt:lpstr>
      <vt:lpstr>Snímek 16</vt:lpstr>
      <vt:lpstr>Metodika pokusu</vt:lpstr>
      <vt:lpstr>Metodika</vt:lpstr>
      <vt:lpstr>Metodika</vt:lpstr>
      <vt:lpstr>Fyzikální vlastnosti půdy </vt:lpstr>
      <vt:lpstr>Zastoupení strukturních elementů  </vt:lpstr>
      <vt:lpstr>Obsah humusu</vt:lpstr>
      <vt:lpstr>Frakční složení humusu</vt:lpstr>
      <vt:lpstr>Kvalita HL</vt:lpstr>
      <vt:lpstr>Snímek 25</vt:lpstr>
      <vt:lpstr>Snímek 26</vt:lpstr>
      <vt:lpstr>Snímek 27</vt:lpstr>
      <vt:lpstr>Snímek 28</vt:lpstr>
      <vt:lpstr>Snímek 29</vt:lpstr>
      <vt:lpstr>Snímek 30</vt:lpstr>
      <vt:lpstr>Snímek 31</vt:lpstr>
      <vt:lpstr>DĚKUJI VÁM ZA POZORNOST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VLIV ZAPRAVENÍ ORGANICKÉ HMOTY NA PŮDNÍ VLASTNOSTI  A SNÍŽENÍ VODNÍ EROZE  (Praktické výsledky výzkumu)</dc:title>
  <dc:creator>Lubica Pospíšilová</dc:creator>
  <cp:lastModifiedBy>praxe</cp:lastModifiedBy>
  <cp:revision>3</cp:revision>
  <dcterms:created xsi:type="dcterms:W3CDTF">2017-01-31T13:26:18Z</dcterms:created>
  <dcterms:modified xsi:type="dcterms:W3CDTF">2017-05-02T07:48:26Z</dcterms:modified>
</cp:coreProperties>
</file>