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0EEC-00BE-467D-BF6E-D8EA87CEB210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DD26-7A75-4BB7-AF8F-2BE1BFB873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3465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0EEC-00BE-467D-BF6E-D8EA87CEB210}" type="datetimeFigureOut">
              <a:rPr lang="cs-CZ" smtClean="0"/>
              <a:pPr/>
              <a:t>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DD26-7A75-4BB7-AF8F-2BE1BFB873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0742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cebnice2.enviregion.cz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image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620690"/>
            <a:ext cx="3095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PRV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620688"/>
            <a:ext cx="2095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987825" y="191683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Vzdělávací akce s názvem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2564904"/>
            <a:ext cx="887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Organická hmota a její význam pro stabilizaci půdního prostředí pro předcházení erozi půdy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55777" y="3284984"/>
            <a:ext cx="337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Reg.č</a:t>
            </a:r>
            <a:r>
              <a:rPr lang="cs-CZ" dirty="0" smtClean="0"/>
              <a:t>. 16/002/01110/520/000064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051722" y="3861048"/>
            <a:ext cx="46928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Realizovaná v rámci Programu rozvoje venkova ČR na období 2014–2020</a:t>
            </a: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27584" y="4869160"/>
            <a:ext cx="4968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Kdy:	Dne 10. 2. 2017, od 9:00 do 16:00 hod. </a:t>
            </a:r>
            <a:endParaRPr lang="cs-CZ" sz="13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27583" y="5229202"/>
            <a:ext cx="545662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dirty="0" smtClean="0"/>
              <a:t>Kde:	Penzion V Oboře, </a:t>
            </a:r>
            <a:r>
              <a:rPr lang="cs-CZ" sz="1300" dirty="0" err="1" smtClean="0"/>
              <a:t>Horšov</a:t>
            </a:r>
            <a:r>
              <a:rPr lang="cs-CZ" sz="1300" dirty="0" smtClean="0"/>
              <a:t> 62, 346 01 Horšovský Týn (k.</a:t>
            </a:r>
            <a:r>
              <a:rPr lang="cs-CZ" sz="1300" dirty="0" err="1" smtClean="0"/>
              <a:t>ú</a:t>
            </a:r>
            <a:r>
              <a:rPr lang="cs-CZ" sz="1300" dirty="0" smtClean="0"/>
              <a:t>. </a:t>
            </a:r>
            <a:r>
              <a:rPr lang="cs-CZ" sz="1300" dirty="0" err="1" smtClean="0"/>
              <a:t>Horšov</a:t>
            </a:r>
            <a:r>
              <a:rPr lang="cs-CZ" sz="1300" dirty="0" smtClean="0"/>
              <a:t>)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400" b="0" smtClean="0">
                <a:solidFill>
                  <a:schemeClr val="tx1"/>
                </a:solidFill>
              </a:rPr>
              <a:t>Retence vody v ornici po aplikaci kompostu – </a:t>
            </a:r>
            <a:r>
              <a:rPr lang="cs-CZ" altLang="cs-CZ" sz="1800" b="0" smtClean="0">
                <a:solidFill>
                  <a:schemeClr val="tx1"/>
                </a:solidFill>
              </a:rPr>
              <a:t>ORBA </a:t>
            </a:r>
            <a:br>
              <a:rPr lang="cs-CZ" altLang="cs-CZ" sz="1800" b="0" smtClean="0">
                <a:solidFill>
                  <a:schemeClr val="tx1"/>
                </a:solidFill>
              </a:rPr>
            </a:br>
            <a:r>
              <a:rPr lang="cs-CZ" altLang="cs-CZ" sz="1800" b="0" smtClean="0">
                <a:solidFill>
                  <a:schemeClr val="tx1"/>
                </a:solidFill>
              </a:rPr>
              <a:t>(Kovaříček a kol., 2015)</a:t>
            </a:r>
            <a:endParaRPr lang="cs-CZ" altLang="cs-CZ" sz="2400" b="0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16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400" b="0" smtClean="0">
                <a:solidFill>
                  <a:schemeClr val="tx1"/>
                </a:solidFill>
              </a:rPr>
              <a:t>Retence vody v ornici po aplikaci kompostu – </a:t>
            </a:r>
            <a:r>
              <a:rPr lang="cs-CZ" altLang="cs-CZ" sz="1800" b="0" smtClean="0">
                <a:solidFill>
                  <a:schemeClr val="tx1"/>
                </a:solidFill>
              </a:rPr>
              <a:t>MINIMALIZACE (Kovaříček a kol. 2015)</a:t>
            </a:r>
            <a:endParaRPr lang="cs-CZ" altLang="cs-CZ" sz="2400" b="0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413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chemeClr val="tx1"/>
                </a:solidFill>
              </a:rPr>
              <a:t>Výsledky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880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chemeClr val="tx1"/>
                </a:solidFill>
              </a:rPr>
              <a:t>Výsledky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5958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chemeClr val="tx1"/>
                </a:solidFill>
              </a:rPr>
              <a:t>Objekt studia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3369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6978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4578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chemeClr val="tx1"/>
                </a:solidFill>
              </a:rPr>
              <a:t>Metodika pokusu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8428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chemeClr val="tx1"/>
                </a:solidFill>
              </a:rPr>
              <a:t>Metodika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419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chemeClr val="tx1"/>
                </a:solidFill>
              </a:rPr>
              <a:t>Metodika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660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VLIV ZAPRAVENÍ ORGANICKÉ HMOTY NA PŮDNÍ VLASTNOSTI  A SNÍŽENÍ VODNÍ EROZE </a:t>
            </a:r>
            <a:br>
              <a:rPr lang="cs-CZ" alt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(Praktické výsledky výzkumu) 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644008" y="5949280"/>
            <a:ext cx="4104456" cy="5760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047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chemeClr val="tx1"/>
                </a:solidFill>
              </a:rPr>
              <a:t>Fyzikální vlastnosti půdy 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6296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Zastoupení strukturních elementů </a:t>
            </a:r>
            <a:br>
              <a:rPr lang="cs-CZ" altLang="cs-CZ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1469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chemeClr val="tx1"/>
                </a:solidFill>
              </a:rPr>
              <a:t>Obsah humusu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6289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chemeClr val="tx1"/>
                </a:solidFill>
              </a:rPr>
              <a:t>Frakční složení humusu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534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chemeClr val="tx1"/>
                </a:solidFill>
              </a:rPr>
              <a:t>Kvalita HL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6864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5518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8942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2292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0916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788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9971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1459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6501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000" smtClean="0"/>
              <a:t>DĚKUJI VÁM ZA POZORNOST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486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808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2800" smtClean="0">
                <a:solidFill>
                  <a:schemeClr val="tx1"/>
                </a:solidFill>
              </a:rPr>
              <a:t>Ochrana zemědělské půdy proti erozi hodnoty na základě nutných opatření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97701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400" b="0" smtClean="0">
                <a:solidFill>
                  <a:schemeClr val="tx1"/>
                </a:solidFill>
              </a:rPr>
              <a:t>Příklad půdní eroze </a:t>
            </a:r>
            <a:br>
              <a:rPr lang="cs-CZ" altLang="cs-CZ" sz="2400" b="0" smtClean="0">
                <a:solidFill>
                  <a:schemeClr val="tx1"/>
                </a:solidFill>
              </a:rPr>
            </a:br>
            <a:r>
              <a:rPr lang="cs-CZ" altLang="cs-CZ" sz="1800" b="0" smtClean="0">
                <a:solidFill>
                  <a:schemeClr val="tx1"/>
                </a:solidFill>
                <a:hlinkClick r:id="rId2"/>
              </a:rPr>
              <a:t>http://ucebnice2.enviregion.cz/</a:t>
            </a:r>
            <a:r>
              <a:rPr lang="cs-CZ" altLang="cs-CZ" sz="1800" b="0" smtClean="0">
                <a:solidFill>
                  <a:schemeClr val="tx1"/>
                </a:solidFill>
              </a:rPr>
              <a:t/>
            </a:r>
            <a:br>
              <a:rPr lang="cs-CZ" altLang="cs-CZ" sz="1800" b="0" smtClean="0">
                <a:solidFill>
                  <a:schemeClr val="tx1"/>
                </a:solidFill>
              </a:rPr>
            </a:br>
            <a:endParaRPr lang="cs-CZ" altLang="cs-CZ" sz="1800" b="0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549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548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47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19695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109</Words>
  <Application>Microsoft Office PowerPoint</Application>
  <PresentationFormat>Předvádění na obrazovce (4:3)</PresentationFormat>
  <Paragraphs>25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Office</vt:lpstr>
      <vt:lpstr>Snímek 1</vt:lpstr>
      <vt:lpstr>VLIV ZAPRAVENÍ ORGANICKÉ HMOTY NA PŮDNÍ VLASTNOSTI  A SNÍŽENÍ VODNÍ EROZE  (Praktické výsledky výzkumu) </vt:lpstr>
      <vt:lpstr>Snímek 3</vt:lpstr>
      <vt:lpstr>Snímek 4</vt:lpstr>
      <vt:lpstr>Ochrana zemědělské půdy proti erozi hodnoty na základě nutných opatření</vt:lpstr>
      <vt:lpstr>Příklad půdní eroze  http://ucebnice2.enviregion.cz/ </vt:lpstr>
      <vt:lpstr>Snímek 7</vt:lpstr>
      <vt:lpstr>CÍL</vt:lpstr>
      <vt:lpstr>CÍL</vt:lpstr>
      <vt:lpstr>Retence vody v ornici po aplikaci kompostu – ORBA  (Kovaříček a kol., 2015)</vt:lpstr>
      <vt:lpstr>Retence vody v ornici po aplikaci kompostu – MINIMALIZACE (Kovaříček a kol. 2015)</vt:lpstr>
      <vt:lpstr>Výsledky</vt:lpstr>
      <vt:lpstr>Výsledky</vt:lpstr>
      <vt:lpstr>Objekt studia</vt:lpstr>
      <vt:lpstr>Snímek 15</vt:lpstr>
      <vt:lpstr>Snímek 16</vt:lpstr>
      <vt:lpstr>Metodika pokusu</vt:lpstr>
      <vt:lpstr>Metodika</vt:lpstr>
      <vt:lpstr>Metodika</vt:lpstr>
      <vt:lpstr>Fyzikální vlastnosti půdy </vt:lpstr>
      <vt:lpstr>Zastoupení strukturních elementů  </vt:lpstr>
      <vt:lpstr>Obsah humusu</vt:lpstr>
      <vt:lpstr>Frakční složení humusu</vt:lpstr>
      <vt:lpstr>Kvalita HL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DĚKUJI VÁM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VLIV ZAPRAVENÍ ORGANICKÉ HMOTY NA PŮDNÍ VLASTNOSTI  A SNÍŽENÍ VODNÍ EROZE  (Praktické výsledky výzkumu)</dc:title>
  <dc:creator>Lubica Pospíšilová</dc:creator>
  <cp:lastModifiedBy>praxe</cp:lastModifiedBy>
  <cp:revision>3</cp:revision>
  <dcterms:created xsi:type="dcterms:W3CDTF">2017-01-31T13:26:18Z</dcterms:created>
  <dcterms:modified xsi:type="dcterms:W3CDTF">2017-05-02T07:48:26Z</dcterms:modified>
</cp:coreProperties>
</file>