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1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6858000" type="screen4x3"/>
  <p:notesSz cx="6888163" cy="100203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C4C6-AAB7-4F4F-9811-D525042B3078}" type="datetimeFigureOut">
              <a:rPr lang="cs-CZ" smtClean="0"/>
              <a:pPr/>
              <a:t>2.5.2017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D5AF0-8A74-42BD-820F-D4815E04FCA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79357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2C4C6-AAB7-4F4F-9811-D525042B3078}" type="datetimeFigureOut">
              <a:rPr lang="cs-CZ" smtClean="0"/>
              <a:pPr/>
              <a:t>2.5.2017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D5AF0-8A74-42BD-820F-D4815E04FCA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986047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 descr="image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20688"/>
            <a:ext cx="309562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ázek 4" descr="PRV_logo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620688"/>
            <a:ext cx="20955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ovéPole 5"/>
          <p:cNvSpPr txBox="1"/>
          <p:nvPr/>
        </p:nvSpPr>
        <p:spPr>
          <a:xfrm>
            <a:off x="2987824" y="1916832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Vzdělávací akce s názvem</a:t>
            </a:r>
          </a:p>
          <a:p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266185" y="2564904"/>
            <a:ext cx="8877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Organická hmota a její význam pro stabilizaci půdního prostředí pro předcházení erozi půdy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2555776" y="3284984"/>
            <a:ext cx="3378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/>
              <a:t>Reg.č</a:t>
            </a:r>
            <a:r>
              <a:rPr lang="cs-CZ" dirty="0" smtClean="0"/>
              <a:t>. 16/002/01110/520/000064</a:t>
            </a:r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2051720" y="3861048"/>
            <a:ext cx="469282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/>
              <a:t>Realizovaná v rámci Programu rozvoje venkova ČR na období 2014–2020</a:t>
            </a:r>
          </a:p>
          <a:p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827584" y="4869160"/>
            <a:ext cx="496855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 smtClean="0"/>
              <a:t>Kdy:	Dne 10. 2. 2017, od 9:00 do 16:00 hod. </a:t>
            </a:r>
            <a:endParaRPr lang="cs-CZ" sz="1300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827584" y="5229200"/>
            <a:ext cx="5456622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300" dirty="0" smtClean="0"/>
              <a:t>Kde:	Penzion V Oboře, </a:t>
            </a:r>
            <a:r>
              <a:rPr lang="cs-CZ" sz="1300" dirty="0" err="1" smtClean="0"/>
              <a:t>Horšov</a:t>
            </a:r>
            <a:r>
              <a:rPr lang="cs-CZ" sz="1300" dirty="0" smtClean="0"/>
              <a:t> 62, 346 01 Horšovský Týn (k.</a:t>
            </a:r>
            <a:r>
              <a:rPr lang="cs-CZ" sz="1300" dirty="0" err="1" smtClean="0"/>
              <a:t>ú</a:t>
            </a:r>
            <a:r>
              <a:rPr lang="cs-CZ" sz="1300" dirty="0" smtClean="0"/>
              <a:t>. </a:t>
            </a:r>
            <a:r>
              <a:rPr lang="cs-CZ" sz="1300" dirty="0" err="1" smtClean="0"/>
              <a:t>Horšov</a:t>
            </a:r>
            <a:r>
              <a:rPr lang="cs-CZ" sz="1300" dirty="0" smtClean="0"/>
              <a:t>)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982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4012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0293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8082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2621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3124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7295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54582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9854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6182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440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PŮDNÍ </a:t>
            </a:r>
            <a:r>
              <a:rPr lang="cs-CZ" altLang="cs-CZ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ORGANICKÁ</a:t>
            </a:r>
            <a:r>
              <a:rPr lang="cs-CZ" altLang="cs-CZ" sz="440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HMOTA</a:t>
            </a:r>
            <a:endParaRPr lang="cs-CZ" altLang="cs-CZ" sz="4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2555776" y="4149080"/>
            <a:ext cx="4752528" cy="72008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412685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6087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2221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6322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0788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183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6517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6546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6932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7663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76323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642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8203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60373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3831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575723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033451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034172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718595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218643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915908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67838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1293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749641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267239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Význam přírodních HL</a:t>
            </a:r>
            <a:endParaRPr lang="cs-CZ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307815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297554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336890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0795249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76785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265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8348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2423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0823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5193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39</Words>
  <Application>Microsoft Office PowerPoint</Application>
  <PresentationFormat>Předvádění na obrazovce (4:3)</PresentationFormat>
  <Paragraphs>8</Paragraphs>
  <Slides>46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46</vt:i4>
      </vt:variant>
    </vt:vector>
  </HeadingPairs>
  <TitlesOfParts>
    <vt:vector size="47" baseType="lpstr">
      <vt:lpstr>Motiv Office</vt:lpstr>
      <vt:lpstr>Snímek 1</vt:lpstr>
      <vt:lpstr>PŮDNÍ ORGANICKÁ HMOTA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  <vt:lpstr>Snímek 15</vt:lpstr>
      <vt:lpstr>Snímek 16</vt:lpstr>
      <vt:lpstr>Snímek 17</vt:lpstr>
      <vt:lpstr>Snímek 18</vt:lpstr>
      <vt:lpstr>Snímek 19</vt:lpstr>
      <vt:lpstr>Snímek 20</vt:lpstr>
      <vt:lpstr>Snímek 21</vt:lpstr>
      <vt:lpstr>Snímek 22</vt:lpstr>
      <vt:lpstr>Snímek 23</vt:lpstr>
      <vt:lpstr>Snímek 24</vt:lpstr>
      <vt:lpstr>Snímek 25</vt:lpstr>
      <vt:lpstr>Snímek 26</vt:lpstr>
      <vt:lpstr>Snímek 27</vt:lpstr>
      <vt:lpstr>Snímek 28</vt:lpstr>
      <vt:lpstr>Snímek 29</vt:lpstr>
      <vt:lpstr>Snímek 30</vt:lpstr>
      <vt:lpstr>Snímek 31</vt:lpstr>
      <vt:lpstr>Snímek 32</vt:lpstr>
      <vt:lpstr>Snímek 33</vt:lpstr>
      <vt:lpstr>Snímek 34</vt:lpstr>
      <vt:lpstr>Snímek 35</vt:lpstr>
      <vt:lpstr>Snímek 36</vt:lpstr>
      <vt:lpstr>Snímek 37</vt:lpstr>
      <vt:lpstr>Snímek 38</vt:lpstr>
      <vt:lpstr>Snímek 39</vt:lpstr>
      <vt:lpstr>Snímek 40</vt:lpstr>
      <vt:lpstr>Snímek 41</vt:lpstr>
      <vt:lpstr>Význam přírodních HL</vt:lpstr>
      <vt:lpstr>Snímek 43</vt:lpstr>
      <vt:lpstr>Snímek 44</vt:lpstr>
      <vt:lpstr>Snímek 45</vt:lpstr>
      <vt:lpstr>Snímek 46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PŮDNÍ ORGANICKÁ HMOTA</dc:title>
  <dc:creator>Lubica Pospíšilová</dc:creator>
  <cp:lastModifiedBy>praxe</cp:lastModifiedBy>
  <cp:revision>4</cp:revision>
  <dcterms:created xsi:type="dcterms:W3CDTF">2017-01-31T13:24:01Z</dcterms:created>
  <dcterms:modified xsi:type="dcterms:W3CDTF">2017-05-02T07:44:45Z</dcterms:modified>
</cp:coreProperties>
</file>