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9144000" cy="6858000" type="screen4x3"/>
  <p:notesSz cx="6888163" cy="100203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2C4C6-AAB7-4F4F-9811-D525042B3078}" type="datetimeFigureOut">
              <a:rPr lang="cs-CZ" smtClean="0"/>
              <a:pPr/>
              <a:t>2.5.2017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D5AF0-8A74-42BD-820F-D4815E04FC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79357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2C4C6-AAB7-4F4F-9811-D525042B3078}" type="datetimeFigureOut">
              <a:rPr lang="cs-CZ" smtClean="0"/>
              <a:pPr/>
              <a:t>2.5.2017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D5AF0-8A74-42BD-820F-D4815E04FC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98604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image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30956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PRV_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620688"/>
            <a:ext cx="2095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2987824" y="191683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Vzdělávací akce s názvem</a:t>
            </a:r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66185" y="2564904"/>
            <a:ext cx="887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Organická hmota a její význam pro stabilizaci půdního prostředí pro předcházení erozi půdy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555776" y="3284984"/>
            <a:ext cx="337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Reg.č</a:t>
            </a:r>
            <a:r>
              <a:rPr lang="cs-CZ" dirty="0" smtClean="0"/>
              <a:t>. 16/002/01110/520/000064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051720" y="3861048"/>
            <a:ext cx="46928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Realizovaná v rámci Programu rozvoje venkova ČR na období 2014–2020</a:t>
            </a:r>
          </a:p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27584" y="4869160"/>
            <a:ext cx="49685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smtClean="0"/>
              <a:t>Kdy:	Dne 10. 2. 2017, od 9:00 do 16:00 hod. </a:t>
            </a:r>
            <a:endParaRPr lang="cs-CZ" sz="13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27584" y="5229200"/>
            <a:ext cx="545662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00" dirty="0" smtClean="0"/>
              <a:t>Kde:	Penzion V Oboře, </a:t>
            </a:r>
            <a:r>
              <a:rPr lang="cs-CZ" sz="1300" dirty="0" err="1" smtClean="0"/>
              <a:t>Horšov</a:t>
            </a:r>
            <a:r>
              <a:rPr lang="cs-CZ" sz="1300" dirty="0" smtClean="0"/>
              <a:t> 62, 346 01 Horšovský Týn (k.</a:t>
            </a:r>
            <a:r>
              <a:rPr lang="cs-CZ" sz="1300" dirty="0" err="1" smtClean="0"/>
              <a:t>ú</a:t>
            </a:r>
            <a:r>
              <a:rPr lang="cs-CZ" sz="1300" dirty="0" smtClean="0"/>
              <a:t>. </a:t>
            </a:r>
            <a:r>
              <a:rPr lang="cs-CZ" sz="1300" dirty="0" err="1" smtClean="0"/>
              <a:t>Horšov</a:t>
            </a:r>
            <a:r>
              <a:rPr lang="cs-CZ" sz="1300" dirty="0" smtClean="0"/>
              <a:t>)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82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012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293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082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621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12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295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458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854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182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40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PŮDNÍ </a:t>
            </a:r>
            <a:r>
              <a:rPr lang="cs-CZ" altLang="cs-CZ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ORGANICKÁ</a:t>
            </a:r>
            <a:r>
              <a:rPr lang="cs-CZ" altLang="cs-CZ" sz="440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HMOTA</a:t>
            </a:r>
            <a:endParaRPr lang="cs-CZ" altLang="cs-CZ" sz="4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555776" y="4149080"/>
            <a:ext cx="4752528" cy="7200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12685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087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221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322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788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83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517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546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932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663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632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42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203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03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831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7572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3345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3417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1859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1864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1590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7838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293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4964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6723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Význam přírodních HL</a:t>
            </a:r>
            <a:endParaRPr lang="cs-CZ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07815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97554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3689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79524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6785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265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348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423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823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193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39</Words>
  <Application>Microsoft Office PowerPoint</Application>
  <PresentationFormat>Předvádění na obrazovce (4:3)</PresentationFormat>
  <Paragraphs>8</Paragraphs>
  <Slides>46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Motiv Office</vt:lpstr>
      <vt:lpstr>Snímek 1</vt:lpstr>
      <vt:lpstr>PŮDNÍ ORGANICKÁ HMOTA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Význam přírodních HL</vt:lpstr>
      <vt:lpstr>Snímek 43</vt:lpstr>
      <vt:lpstr>Snímek 44</vt:lpstr>
      <vt:lpstr>Snímek 45</vt:lpstr>
      <vt:lpstr>Snímek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PŮDNÍ ORGANICKÁ HMOTA</dc:title>
  <dc:creator>Lubica Pospíšilová</dc:creator>
  <cp:lastModifiedBy>praxe</cp:lastModifiedBy>
  <cp:revision>4</cp:revision>
  <dcterms:created xsi:type="dcterms:W3CDTF">2017-01-31T13:24:01Z</dcterms:created>
  <dcterms:modified xsi:type="dcterms:W3CDTF">2017-05-02T07:44:45Z</dcterms:modified>
</cp:coreProperties>
</file>