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CBE-7461-48BE-B073-7CB66AE0F177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6C2-C230-41D1-A809-6B2C4A5FAA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427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FCBE-7461-48BE-B073-7CB66AE0F177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6C2-C230-41D1-A809-6B2C4A5FAA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6478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image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095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PRV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20688"/>
            <a:ext cx="2095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987824" y="19168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Vzdělávací akce s názvem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185" y="2564904"/>
            <a:ext cx="887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Organická hmota a její význam pro stabilizaci půdního prostředí pro předcházení erozi půdy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55776" y="3284984"/>
            <a:ext cx="337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Reg.č</a:t>
            </a:r>
            <a:r>
              <a:rPr lang="cs-CZ" dirty="0" smtClean="0"/>
              <a:t>. 16/002/01110/520/000064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51720" y="3861048"/>
            <a:ext cx="4692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Realizovaná v rámci Programu rozvoje venkova ČR na období 2014–2020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7584" y="4869160"/>
            <a:ext cx="4968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Kdy:	Dne 10. 2. 2017, od 9:00 do 16:00 hod. </a:t>
            </a:r>
            <a:endParaRPr lang="cs-CZ" sz="13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27584" y="5229200"/>
            <a:ext cx="545662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 smtClean="0"/>
              <a:t>Kde:	Penzion V Oboře, </a:t>
            </a:r>
            <a:r>
              <a:rPr lang="cs-CZ" sz="1300" dirty="0" err="1" smtClean="0"/>
              <a:t>Horšov</a:t>
            </a:r>
            <a:r>
              <a:rPr lang="cs-CZ" sz="1300" dirty="0" smtClean="0"/>
              <a:t> 62, 346 01 Horšovský Týn (k.</a:t>
            </a:r>
            <a:r>
              <a:rPr lang="cs-CZ" sz="1300" dirty="0" err="1" smtClean="0"/>
              <a:t>ú</a:t>
            </a:r>
            <a:r>
              <a:rPr lang="cs-CZ" sz="1300" dirty="0" smtClean="0"/>
              <a:t>. </a:t>
            </a:r>
            <a:r>
              <a:rPr lang="cs-CZ" sz="1300" dirty="0" err="1" smtClean="0"/>
              <a:t>Horšov</a:t>
            </a:r>
            <a:r>
              <a:rPr lang="cs-CZ" sz="1300" dirty="0" smtClean="0"/>
              <a:t>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98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615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514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87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398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9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6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63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15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12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60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HUMUSOVÉ LÁTKY  </a:t>
            </a:r>
            <a:endParaRPr lang="cs-CZ" altLang="cs-CZ" sz="60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75856" y="5877272"/>
            <a:ext cx="40324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46227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746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8838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2355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1882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4723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894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4932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2526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568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1191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04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011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7676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6867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930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127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13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403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75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920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43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Předvádění na obrazovce (4:3)</PresentationFormat>
  <Paragraphs>7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Office</vt:lpstr>
      <vt:lpstr>Snímek 1</vt:lpstr>
      <vt:lpstr>SPECIFICKÉ HUMUSOVÉ LÁTKY  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SPECIFICKÉ HUMUSOVÉ LÁTKY</dc:title>
  <dc:creator>Lubica Pospíšilová</dc:creator>
  <cp:lastModifiedBy>praxe</cp:lastModifiedBy>
  <cp:revision>3</cp:revision>
  <dcterms:created xsi:type="dcterms:W3CDTF">2017-01-31T13:25:18Z</dcterms:created>
  <dcterms:modified xsi:type="dcterms:W3CDTF">2017-05-02T07:45:39Z</dcterms:modified>
</cp:coreProperties>
</file>